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76D9A-4FEB-48E5-BB28-C0F4547B01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E66A1B-A5D8-45C3-82AA-3170724FAB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C5D09A-CA34-4014-8E52-F2C76975D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FFAC18-7997-41AA-BEEA-626C7041B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2DB236-E9D9-4DA9-BB76-7DB51AF06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970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8D6F9-C676-435B-B59B-19C45CBCBA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8E25E3-1B36-4499-AEC6-01C0BB6A86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5D1838-9C16-48D7-862A-E28DB492E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C71128-18C2-444C-A016-6070151A0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228A2-847D-4FB5-AB34-0BF17F840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4577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28E6A2-041E-4FF6-91FE-C1629E24AD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3930D4-0CD8-440E-88FC-5EF387A5B7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49DA64-69DA-4B66-BB51-1FDCD9425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AA539-3789-4DC0-B96F-3A4F998A3F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193EC-4D61-4FFA-8515-1A11758FD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0513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F6BB6-4B81-4C92-B358-50772EC93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32AD0-3EA9-464A-869C-C0339E6759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0C496-8096-46D2-9084-34C48E019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9BA78C-615C-4D08-BC37-F913FB5A7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26C383-DCE5-45CA-98E0-51DD9611D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263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97DFD-9039-4814-B6B9-EB9F0D8D7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471407-92FF-41D9-A682-5A7BE7DAB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603AA-570D-4465-B13A-1F0F575327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A490DF-0B16-44A0-BB75-97107F060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98BC48-9950-437A-A6DE-A8742ADEB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079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9751C-F1F9-464C-A726-ED38D1F8F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1D416-5D1B-4BE2-BE88-E2675F3EE6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125247-00FB-4109-B28D-743D3BEC8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13B32D-50DB-4143-ABC6-97DF87428D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679407-5916-4665-BABA-76ECEB340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BB9C4C-F407-4F57-8A5C-8F11F30D8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374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711B1-DF41-401D-BB50-27D692FC9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73735F-157B-43C4-BB1F-90F4A7A778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296EBB-38C1-47B2-BDF5-79079DC758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1F16BB3-4C5F-46AB-AB7E-CB40D2688E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95B7FA7-C65F-4FAE-B784-C577EF07CD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376393-A267-4E70-A512-73EEE4C726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9AB63E-0C11-4F53-8145-F76FAD92D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E50951-54BC-4CD9-9587-CD7B0D0B3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3465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00216-2F37-484C-9CEA-EA16578F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9DD4FD-65D8-48A2-9590-ACBDBC007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65D140-B740-4B92-9BA5-1CC502D20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171DE5-7DB9-4B7C-A772-650141597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670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C401C6-E1EF-49D0-84FD-7AFC6C6FD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F6242-7BCB-47AF-8F7D-7AB46CA87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B966F-F56F-4FC7-8AF1-E3899B70C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031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F9A07-4F27-4FAD-A190-27EC8035E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5CA-0A6B-43DB-8351-20562ABC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A9CDB1-D629-4264-8E02-2B836863F7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C0535B-CF00-489D-9409-FC82781B7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749D62-C84F-4F40-B294-F3946A575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14938B-5681-490F-966A-4A956EB3D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947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175AD-E118-48D7-AA2F-37139A729C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E9EC87-9309-4DEB-9486-8689918A19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0C2F9-D83A-40CB-A09B-9720189F5C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05DB04-B077-4403-9777-77DF90C1EC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1F70DD-AB7E-4B67-A0CD-69E781FAC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ABEA6A-1318-42FC-B2CA-B87FD91EE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3950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F7CE6D-CBF8-401C-9A92-F2AF88A73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3C0D53-297D-4FE5-BC31-C4C786A90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5A770-DA60-4A42-B9B9-E97459C866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145B9-A197-4CD0-88B8-E88F6D42638F}" type="datetimeFigureOut">
              <a:rPr lang="en-US" smtClean="0"/>
              <a:t>3/28/2025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F5D5F-7388-4AE1-B0AB-FF384BCF2F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074A7B-F24C-4C30-A788-FDA147BBE6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81275E-21F1-45F0-890E-637641B885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896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556D6-EBE1-4E9D-BCDD-1207EB4E8D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193FD5-68C4-4021-B776-2EC327CB5D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1ACE4B3D-1FC0-43D7-9B85-012A207B9A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06375"/>
            <a:ext cx="12192000" cy="644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166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4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diego.chicuazuque@labinfo.is.escuelaing.edu.co</dc:creator>
  <cp:lastModifiedBy>diego.chicuazuque@labinfo.is.escuelaing.edu.co</cp:lastModifiedBy>
  <cp:revision>1</cp:revision>
  <dcterms:created xsi:type="dcterms:W3CDTF">2025-03-28T15:17:14Z</dcterms:created>
  <dcterms:modified xsi:type="dcterms:W3CDTF">2025-03-28T15:17:30Z</dcterms:modified>
</cp:coreProperties>
</file>

<file path=docProps/thumbnail.jpeg>
</file>